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A90A8-6FCE-4BC8-9F16-BB9CB93A2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E5CC16-E8C7-4371-AD9A-8AB3FD1C6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ABD5F8-1711-41EC-A3E0-7A9448D4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08A7E8-0F4D-4EF9-AB62-04624E72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78C66A-EBA5-4F19-A405-F1EC317A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5962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DBA352-9248-4072-87CA-2DB5E72C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30021AF-DD87-4C63-8A1C-F5BE01447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C7F49F-02D1-4361-A3D6-4B90F1AD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7EB4B1-1042-4B18-A406-3AB10C68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814D25-3418-42B1-A373-4B3DAF89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6651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AF787B4-6C36-469F-A6AE-627132ADF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F1B7AD-7AE9-47BE-94D5-A10051B8C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4AD1ED-92AA-492A-9177-5B88A682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67A061-BF4B-4FCA-9D77-93D0DC8D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1E2E55-8189-4855-B173-3C286749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408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0DAEA5-3C09-41F5-ACC5-BB882B4A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D99907-6AF7-40CD-ADD7-DAB19553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5CD2FF-43BC-4625-9FE1-66260FEB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7ACA38-1F00-450F-81AB-9B016036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BCB8AF-8F24-43ED-924C-0D7E90DD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7468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F0FB29-94F8-42C5-A42E-AE14407F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757C57-D987-498C-8C14-05129D572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4CF166-E8DE-4C2E-833C-6A058060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071C94-D23C-43F9-BA9B-0BB87BD9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F5C2A5-D55B-4915-866C-0E4CFC7D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2507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9444F5-11C1-45C0-95A0-61A6C024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5C39FD-DA74-42A1-99E2-9473C2433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777A62-1CF7-48A9-B174-18F49834E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5A5E70-DC5F-449F-B52F-D878EBAC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23DDC1-D3B5-4945-B5FD-EA7C37AA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56C659-0A4A-4CBC-A86A-2BC063BB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1931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E495AD-9727-4B72-9CE2-F6FB464B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291961-41C3-4FF7-9E4C-96274C0A3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1B516B-C670-4AA4-B0D1-B51A11AF4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E651E1A-291B-4D55-A5FE-2D1B70434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4F9DC88-82CF-4BE1-B638-11E68E832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DBC01DE-0A1B-4AB8-9D11-03030E46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0A41192-8C7E-482B-AF23-50FF0C36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03B062-1936-4D6B-84B3-EFC77ABA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7843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77F62B-3297-47D6-A69B-793AECEE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6B69D28-AEF4-47CC-B5FA-8BDEFDEC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BA8548-2E42-4182-89DC-17C306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944E1E-8C75-4733-9102-50E21F53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3690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838EFCB-0136-40F3-9D85-7B3A0F0C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2FEE6B0-99CD-46FB-AC1E-FDF9CD6A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DC0521F-8547-460E-8802-D8554F54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582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FEF4E-3380-41A3-ACB1-E63D76DE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AA4A9B-3337-4D4A-ABD3-217317F1F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379F74C-40CF-4570-B8A4-6EEA120C7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23727A-9A6F-4A3F-AB29-16708823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51C078-2EBE-40A5-A5B1-D58A1E53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9EEBE9-7BEC-4758-BCCD-1E23DF6B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0529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AB8717-F5E1-46AB-BD08-A481FA85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874FD23-7FE3-4EB6-BDE7-5609659FE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9DB314-02E1-4F09-AC83-F1DA20E93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A3AB5A-D0FB-44F5-8FDB-19E7059E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31930A-4C8D-491B-9A81-1570921B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DDB349-BD68-4CED-A410-5E489D2E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067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70E4A1-DD2E-4E95-BF0C-A2E7186F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D8B138-11AC-493C-A816-6482C81DA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523764-B497-4289-B1D9-A8EE0A9FA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D2CD-534E-4577-B7F5-B20B1F21E68D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EACA42-69BC-4429-B1B9-8C053B633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157016-250C-4D98-8F8D-0FBB17B95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DD38-2A0D-40ED-8EE4-108680B7BD5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5667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5DA182-F2F5-470E-BBDD-5F909541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13"/>
            <a:ext cx="12191999" cy="68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15EF6B-9BB8-4677-9A61-9373BB2AC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7A4893-C19F-48A9-9B2A-AA7CBF30E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0"/>
            <a:ext cx="12192000" cy="68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6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68DFD3-3D6B-48B0-AAA6-10294B92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19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Лобановская Зинаида Михайловна</dc:creator>
  <cp:lastModifiedBy>Демидович Юлия Николаевна</cp:lastModifiedBy>
  <cp:revision>1</cp:revision>
  <dcterms:created xsi:type="dcterms:W3CDTF">2025-09-25T13:45:00Z</dcterms:created>
  <dcterms:modified xsi:type="dcterms:W3CDTF">2025-09-26T10:51:57Z</dcterms:modified>
</cp:coreProperties>
</file>