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B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BE6010-38B1-4B5E-B30F-21CF4D02D1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B9BD9016-1016-4CA1-91FD-9F980AC5AA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8CED2DA-8CB8-4345-A055-CAE8EC764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3AAF443-A804-4B17-94F5-8E7D3B93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CBEFCF1-FCDC-4E4C-9CE0-12C06F5C4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86974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63F77B-2450-4ED2-AFB0-1E915C3DE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C27A9248-C352-479A-931F-43BED768C0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F0E8D8D-6808-4BBF-A06C-5CCDCD114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2A48E4-992E-4866-A3CD-96D6C2FD7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6A58986-DDF4-40A0-80FD-6AE665369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004595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5FE4608F-67E7-43DF-A673-EE2BA977F0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B309EF2-0759-40BA-A3A4-4D17CF0F0C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01FF08F-A663-4008-B862-102804492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BFB822-0B47-434C-8E55-5DEDD6068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4D1E67B-A38B-44D6-8D34-7C3F3C7C4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9796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1423B5-9F64-4250-A71D-837296FB9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B9ABCFF-3BC6-4681-9204-9C0FCBCAC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6E5221B-4F26-409E-B2E3-3257A91A1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818C449-3F46-425D-92E3-172D21F01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22546BE-6174-4C9B-BD29-0A76A26F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447223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3BFB40-F3AB-411B-BEA6-7CFA7B83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DC3061B-8B92-4E5E-9CDC-87EC44818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1A71759-A931-4C8B-B58C-DE212BFDF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448D858-3750-42C1-BE07-D972D8422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EFA3AB1-3552-428A-92BD-52BB2556E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746916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48F3079-4A93-441D-AC26-A9C0F6972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A80B034-1EC5-4BBC-BCB9-2D617FA63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42AA546-86C4-4A1C-A21D-DFD3321828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18A58E1-430C-472E-8DE8-EFF108334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0CA8C94-8BC0-42F1-9AF5-B47FC1A34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FCA8C86-92F4-432D-8B11-0FAA228E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74898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7EC9946-EB91-409B-8A51-C01ADD5A7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A6F2C31-7A1F-4BB5-9D5A-A7BE1C3094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7D2C96F-D03E-4654-BD13-3982E069F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537E917-0AB1-47B4-979B-FAA11214CB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E40DAFC-607E-4E1F-B6F7-235023E2D5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3991B24-E4BA-41F4-BF81-C6CBD461E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AEE2199-937A-4558-894F-9B6EAA717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EED6A44-19EB-4A59-8DEE-A4F3399BE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714703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5FC504-FEA9-40F0-977C-CF1C0A72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B7F6B756-8C8C-4092-B1D3-8DA5EA619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4A4B881-8558-407D-8DE3-EF06F32B3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03FF462C-B777-4D7C-BED2-7D7B7A1F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678452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EEA3DBC-FD51-4022-BF65-A8CF603A6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F08D3A1-A03E-4648-9F53-B1CC0C009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7618C4C-0187-458B-A476-E377A38E6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463155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AA9451-D8AF-42DD-802E-80DAF87E4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A2C6671-C28D-46AD-AE05-AF2713CBC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B4CF4DD1-B325-47DD-A242-A2CF247C9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E3E558A-A46A-46EE-9FD2-F5D76C709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6EE9C56-9FB2-450B-8A0F-A2D39D7F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72BF943-B2FD-4768-BA9B-D21B693AA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224951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E5BEF99-929A-486C-B6A4-1AC275C06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45ADC84B-D41B-4BB2-B1FE-5844913407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7AD31F80-2BD9-47AF-A862-A5014752A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BA48822-E77C-4F31-8B5C-3622BB7E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E9E7D84-5DDE-4D7E-9545-7D5C49830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7B08A9E-3C9D-413E-9E98-158127FE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194715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FF39C8-5A5B-4D0D-81C9-7FFFA12D9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A800537-B746-4238-9727-71E2853A1E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71CDAE5-B7BD-4968-B668-477122584B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632C4-CDF2-4D4D-86A3-63766EAD76D3}" type="datetimeFigureOut">
              <a:rPr lang="ru-BY" smtClean="0"/>
              <a:t>26.09.2025</a:t>
            </a:fld>
            <a:endParaRPr 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BFE2179-48D9-4397-81A2-5A26887D2F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30C7BE3-4FFE-40D8-B1C3-16DAA7B4FA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D259A-F7E4-482F-A00B-1B2FB405152F}" type="slidenum">
              <a:rPr lang="ru-BY" smtClean="0"/>
              <a:t>‹#›</a:t>
            </a:fld>
            <a:endParaRPr lang="ru-BY"/>
          </a:p>
        </p:txBody>
      </p:sp>
    </p:spTree>
    <p:extLst>
      <p:ext uri="{BB962C8B-B14F-4D97-AF65-F5344CB8AC3E}">
        <p14:creationId xmlns:p14="http://schemas.microsoft.com/office/powerpoint/2010/main" val="302021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44FC3DF8-2E5F-4F8F-8641-CEC00E41E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55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10BB836-211E-46A4-9252-9AAA84B82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888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C3271B5-CE28-49DC-BDA3-D3AAFCD8ED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713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07F97DD-0B72-4847-B40B-02D7900BA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BFD5F56-2B4E-41ED-86EC-FD157E6C3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235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04A2C50-FCA5-4119-9793-452BB0059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9765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Широкоэкранный</PresentationFormat>
  <Paragraphs>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Лобановская Зинаида Михайловна</dc:creator>
  <cp:lastModifiedBy>Демидович Юлия Николаевна</cp:lastModifiedBy>
  <cp:revision>1</cp:revision>
  <dcterms:created xsi:type="dcterms:W3CDTF">2025-09-26T09:49:29Z</dcterms:created>
  <dcterms:modified xsi:type="dcterms:W3CDTF">2025-09-26T10:52:25Z</dcterms:modified>
</cp:coreProperties>
</file>