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DF4512-F581-4C5A-A510-5FE583253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7541134-8156-49B8-9CB7-C27C738F4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6250D12-69A5-4E37-A615-13CBA1D2B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75FAED2-E30B-4245-A1F5-64B6A75F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FE1D9A1-0EA8-46F4-8F03-5C1E88A15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028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410711-15B0-4145-8539-45C378D83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F8A4961-A26A-48B2-8C09-04EFDA258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74C223-A67A-4443-B66C-F62CA0A96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82355B3-641C-436B-8323-F6DA20CDE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E95F31-56F6-46FA-A20B-96896F15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7345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D2027AC-8126-405E-870A-B0AACB2D5F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9E2F041-BEC3-4CB6-B4FC-513F9A09C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CC0E546-D44F-44FB-9D68-8499A400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759A59F-F0C5-4CEF-82E9-F5FF35F1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77A7730-0A62-4073-9EA2-F7936060F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72913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89C98E-F683-44A3-B558-B9C73959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70793-E2C2-47B4-B8E9-37B4AF026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14B97A4-F746-494D-8E15-1536973BF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0886E9D-6E56-416B-A93E-63A53D92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CF9930-9A8D-43B4-9E64-27F444DD0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81157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438F7F-586F-4FB5-AD96-F77BA4C5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A7AB165-9928-4A19-8092-040F37A0F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DEB4E6-F18B-4851-A63C-B370AE308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70FC76D-741E-495E-88FE-75202822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28F5244-03CC-432E-97A9-72EB13AE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9252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796AE9-0A9C-4EF9-BA76-E8F10B991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668636B-6D41-4541-9E4D-40FE0C5DF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B05BAD0-001F-4A74-9C13-91F5041CB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8FC35B2-B9B1-445A-9CA4-22873D31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F420AA4-BAAC-4C11-9EE4-9FD7D7A26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8B919EA-FEAD-44ED-A3FF-A157E870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72804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9664A0-741D-4D23-92DD-23804D3C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71179B3-D5B9-4912-913F-4A5C2CED7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810355B-CBE5-4484-A477-4BC859927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3B56CE5-12FE-476C-A2A1-5AFFAD641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52475DA-6A41-4CB2-A1FD-12B2420300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E46E464-348C-4369-AAFF-B3674D72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65D9467-A637-4ED1-BDEF-EC6B5E387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D286F73-C23F-40BF-9F48-3C6335C45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1822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3BB781-8215-45D5-97A2-5F904FAEC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6BC48B9-00DB-417F-B403-8B12262F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D831D82-04FB-4CC1-9F83-FA2A56779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B652123-8954-4D6A-84E3-655EC2C4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00530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54FFF5A-FD6A-43CF-909C-290B4EC45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E31895E-419B-43CA-9C7B-A52323F9F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792450E-0970-43EF-A405-53C4F457B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2833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7ACD04-066A-4A42-B518-BC5857314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D7DDD2-3642-4BC6-956F-D37455AEB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C9A612E-E602-4EE1-A2E3-BF3B5889C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21262A9-B1DF-4F06-9E87-902B2F9BF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26C0DEE-3BCA-4470-98DF-6D1044ED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81EDF6E-C9DA-4F9B-9846-E9BAD4984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1955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3050D1-ECB2-4EE0-9AE4-D5E22B08B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FA6CF86-1318-4D08-B0C5-E98E52AE2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1B13EAF-1CD1-420E-AE79-12FE69F34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FB1D265-0FFD-4F13-A26D-074DA994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5005CE5-8B4F-497C-A9E3-985B9ACC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36D8FE6-37CF-4FE8-9534-2A6D294C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894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F94011-54D2-41AC-8619-40FB98B02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2A0815B-52BD-49D0-8184-A15411925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AF3F6D3-A78D-4527-8F2F-5F3F2476B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F18D-A0CB-4275-A3D3-3FF668F3F68D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DC374C7-70D5-4759-8102-89E936782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392310-211E-4E6A-9864-01183F9FF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8219A-25EF-4A36-929F-EC645DB583B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01231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1288E6-6704-4A73-B431-83B68BD0D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439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FB78FD-EC8B-4555-A510-A52C7BCB5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269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F7B506B-47FC-497B-BB62-62213A137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69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F28BBDF-5004-496C-9444-F4AC5AB2E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678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DC5CED0-F5AB-4B1E-BF00-CC0D9840E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3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8E38E67-3C53-48F7-9984-58A8BF69A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9173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Лобановская Зинаида Михайловна</dc:creator>
  <cp:lastModifiedBy>Демидович Юлия Николаевна</cp:lastModifiedBy>
  <cp:revision>1</cp:revision>
  <dcterms:created xsi:type="dcterms:W3CDTF">2025-09-26T09:34:55Z</dcterms:created>
  <dcterms:modified xsi:type="dcterms:W3CDTF">2025-09-26T10:52:38Z</dcterms:modified>
</cp:coreProperties>
</file>