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DA9C4-2D95-4C7F-82EC-C06F4E2A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AEF88A-4128-4D87-B80F-6E133FBA8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A5D39-8335-4835-9663-29BE7AE2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BDA06E-CE47-49F9-8B69-475F1048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C6FCA9-B45B-4C0E-9FDE-7BE97ACF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9761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5C130-BE53-4FCA-AF70-D2EF27C4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A21C61-F06E-46A7-965B-8DE3A2CBE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46382B-5CDD-4215-80D4-CD52E8E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99505C-53D7-47C0-BB23-8095B0D8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7B002E-9C2D-4817-85FE-C2937AF2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5124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7E7303C-D46D-41AE-BDA4-582C6093E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F7F3B6-AB0A-489A-BC88-CD04D8A1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556094-A118-426B-96F8-328B88A9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2CF1DC-EC6D-4D49-9127-2D34A4BC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81905-2CD2-466C-86A8-04441802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029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8444B-B642-4379-9083-E86F67FD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FD5E63-10F0-46E9-802C-47B0A1FC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F0A7E2-6098-4CC7-BE58-DC0307C9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3FE302-F4DF-4025-B66D-113E50F7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C73415-6ACA-4FFB-B3CF-22182DF0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9413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1901C-7551-44C9-B0AE-74937297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29BD78-FA04-402C-BF30-A6C5060F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3EFBC5-79B9-4869-B2C1-C870E1FC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D53530-4BC1-4B80-B488-BA904B8F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71B156-3C4F-4B8E-97A1-042DD9E1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8135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99167-DE5B-4EAD-B0AC-3A75D776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61CD5C-ECD4-4178-998F-E846520F5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123A64-25EA-41A4-A6AF-9AF605606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B5DA62-7B77-463C-9FD0-A76CB11D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FCDC84-6FC4-49C7-BE4B-DD9C7244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8BFFBB-016C-49A1-BFAC-E971E7C9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3658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330B9-F5C3-4308-A52F-A4FB5975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2D6498-2CF7-4F4D-A0EF-B8A34601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95AB28-4F27-4518-85FF-C9DE1526D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B160C2-2D15-43C7-B722-F3DAC63AD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FB4A60F-D9AB-4FFF-A6C8-92BDA46CE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C162A1A-6913-4AF9-9770-1BDD068D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EBF7C4-81EF-4EE8-BA33-1899C9EF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CFB7E1-E4E3-4E39-BAD3-13E901A7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4819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5175A-DEB9-4EB9-966F-5EC1C90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D4B071-63C3-4709-AC01-E4602434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A580C12-29CF-4D02-A6FE-1E938F25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2D9EF96-2A0B-4007-ABAA-D495A7A5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307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3C4802-0839-4F07-86F3-6EEEF4E0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D8C29F6-3CD2-440B-B6AF-69FC8A18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FCCDA1-F40D-40C6-823A-60DFDE08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23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4EFDB-12CD-4D86-B34B-C5A6C74C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076C49-BDF3-4028-BAFD-C5241B87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3AE4B2-FEB5-459A-BA9F-085780630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66C3F0-5169-4C72-886F-73C597BD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E9C29E-4741-44C9-BB3A-87258E72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4A87D8-E226-462B-8D64-BDD4523A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7463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15502-0D86-4F63-A898-4BE4F2D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291262-F41A-43BE-B2E8-AB8E48994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2B4C29-BC0F-46CC-85CF-922750F9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5C4E2E-A0C5-445A-BC1C-88468A52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9229F6-4F9D-4CCD-B693-D0A81C16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EEF4A1-DD33-4560-9B2D-8402124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465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40215-3452-4507-82D7-7C64A674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3B62E9-2C8B-433F-93B4-9F662C19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766E3A-D5E9-45FC-A40B-8C78E627C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5A91-4455-4C2A-9260-E4A1803290A8}" type="datetimeFigureOut">
              <a:rPr lang="ru-BY" smtClean="0"/>
              <a:t>26.09.2025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0DF47A-7869-4C7C-92FC-853DB0877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03BE5D-D66F-4536-AFFB-EC4A1DA3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FCFD-7CC8-444B-B3FA-66CBFD41674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7990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CCF503-CC81-473C-BC1F-555BBDB7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BBB56D-F13A-4328-BDC9-171D7E3D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C6778E-6EE3-4627-86F7-5BF3328EB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4F2165-51B6-4758-A3A5-EDED1333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E06A71-5054-45B5-9915-07223B216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166ADD-3DA5-45C4-AF1C-AB18ECF2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041C6A-5E3C-4EEC-993E-A637C7E1B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Лобановская Зинаида Михайловна</dc:creator>
  <cp:lastModifiedBy>Демидович Юлия Николаевна</cp:lastModifiedBy>
  <cp:revision>2</cp:revision>
  <dcterms:created xsi:type="dcterms:W3CDTF">2025-09-25T13:59:03Z</dcterms:created>
  <dcterms:modified xsi:type="dcterms:W3CDTF">2025-09-26T10:52:51Z</dcterms:modified>
</cp:coreProperties>
</file>