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2BDC3D-9B7D-4C91-BD51-A002F051F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63A8C54-0887-4F13-88A2-306D6DD72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3721D0-3350-4874-BC6D-958FED5B3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CE7F71B-FCC0-47DA-8774-BAE70524A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784032-43B5-4DD1-83B9-F5650BFAD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3460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F41CFB-E3AB-4C77-8D09-8AB76609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B9A0C3E-3671-4CC1-AE7F-DA54AE79C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80294BB-9D57-40D3-9A25-C37CDEA9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EED30CA-E945-482C-A7CC-215D58BC1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DAC474-69A5-4839-94BC-B6B2B385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0063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EC43AA8-C98E-4755-8B1B-0D499C1AE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D66C399-FFD6-4FA1-9D58-E2280C89A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7198E82-6FD1-44D3-8E61-E1A75402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E219AC-D152-4850-9261-0B1DD2BBA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E7B55C6-ADD0-46E9-936A-25E09F6C0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1409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BA60A6-B74E-4D37-B14D-B3F068F6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E4E1317-6609-4BE9-B4EF-E33A3809E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6CD0315-051D-472F-853C-B5946CB6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05DA4F-6987-4D14-9924-E84276DE0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AF56711-892C-446D-87A1-8AE9A7B22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6760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18F9AF-D1A6-4820-875F-E840426C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27EE504-8226-45EC-8613-81033168D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988667B-C120-4163-9789-A59669FC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EB2C78-6692-4330-AFDE-8EA7833F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95B2824-5F5A-4A92-8684-5F3C3A7C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7825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394C06-7AE2-4007-B9CA-888614E58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3B6C0EB-6A9F-4B25-8C73-8E4FFAC0F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9417DBD-3317-4E3E-9CB0-F47A09B8E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4FDDD83-56B9-40E9-A626-3D5DE59F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A22C213-4B2E-462E-9A1E-48B666BF2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A49536F-3B71-4B90-B3C5-A7B6F83B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9649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E21875-2D62-45E3-88BA-2992FFF06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5FB7D09-6F0B-49FA-A172-AE2707E13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C5A02FA-17B8-4C5A-95EA-726F60162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0FB405-6C8D-4449-8403-9251A8062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8E23FC7-0643-4F81-9BA7-2C4B0D39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5DC5F4D-6E29-4A58-BCF7-68F8D5E1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78AB304-64E5-427A-B440-89E6C242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5EDF1E4-A7D3-4F0E-BCA9-100E77DC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0129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9DFA8B-B635-48D9-BAD9-B0F9F3E1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CDE4F9-845B-4D68-92CF-A15D067B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7C9A630-A1DE-4497-94EA-6F02827A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BDE97A2-4AC9-4465-8ACC-33AD264DB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11823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F5C2F1F-1C5A-4FA9-8D62-61B96B4C4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D377978-1F76-4AFD-AF6C-B9B16638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7846BF6-4857-48C0-AE91-A55D88E1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8864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D22ED0-979C-40FD-A3D0-B5E41B5A0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5F9626-69C3-46F1-9860-5407603D6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E103256-1A22-4640-99B4-3EF277083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FDB0B2-8E60-4E34-A2D7-AE8AE86D7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58D851D-B0FF-4D6F-9B59-A8D1BCF9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648354F-4CDB-4549-B210-7F8019305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1903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658DCA-182D-4866-8125-AFA4317C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27841F3-1CE4-4B5F-A6F8-BB6831059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6DAE802-9D77-4EE5-B016-E938DD974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0F0D5B3-42B9-4961-9624-EE93F0418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8468643-3006-41A5-90F9-B1C55A70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E17D845-D63F-49C7-852E-492121D8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3399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89F57F-8803-47E6-AC60-B59ACEEE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FA47E67-4959-4159-8EE7-C0F276A72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D86BD5C-A429-4C39-A95A-B018A79FA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25DAD-3746-4C74-8F02-00104CA84457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4DCD811-2DD5-4E40-98B6-5342979AA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C7339D-5F2D-4D26-9F18-7971685B0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1290D-89B0-4391-9C82-2BC6653A2B4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1727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4895AF4-E89E-4733-87F8-5EEE61F10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94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03D918A-0D4A-4932-A41F-D2ED87AD6D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37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300C3D1-FDC1-4830-8693-1B7F35827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85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FB2E68-9167-411F-92BC-2CD71191E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75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CD98884-28AE-4760-B1C4-A0B142F9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326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Лобановская Зинаида Михайловна</dc:creator>
  <cp:lastModifiedBy>Демидович Юлия Николаевна</cp:lastModifiedBy>
  <cp:revision>1</cp:revision>
  <dcterms:created xsi:type="dcterms:W3CDTF">2025-09-26T09:36:23Z</dcterms:created>
  <dcterms:modified xsi:type="dcterms:W3CDTF">2025-09-26T10:53:09Z</dcterms:modified>
</cp:coreProperties>
</file>