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734160-1BF4-4ABC-90B7-817E45AA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1849013-D6FD-4026-B582-A616EEC89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1EF844-3D82-4721-9283-B01D2E41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507C1B-8E2B-4BD9-BA7D-D2322D31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2F0D974-1E91-4FD7-8A31-A4D3E202F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60543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83571D-0CE1-432C-8B70-0C9CA81C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810458B-7FA5-4E4A-9134-B3D0A8DF9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3C66DC-FAA0-4F00-8931-70D6E7DDD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F3B99C-8C94-48A3-9551-F53E31BBB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7435F3A-EB21-48ED-8482-3BA6E9F2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6988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C939481-F4FA-43F7-987A-CE8294F0F3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5C93EDF-30A4-45CA-91B3-F79ADCFF5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D39C03C-9914-4858-AB31-FCE48BB5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CC605CB-99CE-4BF6-A60C-AC028689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9599EA6-46B6-4A38-A206-B696701D9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39308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2DB778-8529-44FC-8BF0-057118865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8E369F1-3C0B-4589-82C9-5226F01DE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DD445A-89F9-47DB-AB06-C2749A31C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3F0DF44-CE9C-444D-BDC8-77CCB35F0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320BB63-146F-4863-AC9A-0AAB8097D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2459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5E3EA5-4F5B-4100-B6E3-826A74A3C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55F4F0B-1ED3-41F6-ADE3-B1D5D5C77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A769CD6-48B4-43FF-B262-5DDB1DF3A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B2B1E4-BDF3-41F8-8F65-A598A5D0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7378D2A-EDD1-462A-91DD-21677D719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19758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0C0281-C1C3-4F70-9774-3EF74F8B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9FDC01-020D-4B61-9D7B-1113AF8C0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32F81C2-CA1C-483D-8C82-D2FE7B904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59A35EF-FCBA-446B-9DBC-8705DF18F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0A12ECA-359B-498D-B821-98642A27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11FFB50-BD30-46BF-9774-BAAC02C00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33316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BEA469-B92F-4139-BFB8-395527505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1E44015-CAEB-4876-BF0B-635A725EB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56DBDB2-830D-4585-8D9A-72C733331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591157F-6EB6-43E0-9A8E-AB2C0A7A7F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9616D5F-DD46-4577-9069-76B00233E8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A1E661C-6785-49B5-8D8E-013426822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9781F6B-B80A-48E2-AFE0-AA34B70F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C37F2F6-3C1E-4CC3-9263-C0186C8A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15157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C1270E-ED9C-4CC8-89F5-B14542C89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0DB11BB-5646-4E7B-86DC-1BBC08922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D45B20C-E07C-4BA7-B496-76454234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FFFD8F6-F53E-4F7C-AADA-CC68A9EC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65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0D43241-C70E-4007-811B-F49334667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66B4166-C145-403E-83BB-BFECBFDE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1875B69-B8BD-48CC-9D85-0CC850B84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25604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B0F4C0-8E02-431A-A364-9C141A04C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0E003B-96D6-4BDE-917C-7B3BBD7B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79D614E-18D2-44F1-A263-AF9C6FE96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A61CE26-B0BB-42C5-B425-C0CA022F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C949EF2-CA13-45D5-AA94-64D62519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F216EB2-6F6D-47C2-9847-EA873478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20609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52595C-A23E-429B-9CAD-8A2E9EDF4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3775637-501D-4774-A24D-A61E5AAF7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08D2E76-BE0C-424C-A139-3A9C675B4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17CF6B1-5657-4D95-A582-07307438F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D3BE7FF-FD23-4B03-A7EE-FCB76809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11230AC-29A2-430B-BC11-7A2E3995E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87905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1D65BC-5ADA-4010-8D55-C30392810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43493A1-5650-4955-8559-8A4F65010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1E1E3A6-E4C1-473B-8ADA-C192D8BCF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219F-DE91-4702-A19C-38BC6665F7F5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D36D3C6-024D-461C-9FF5-6D27755EA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0A3CB9D-2626-492C-974F-379DDE927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7672-0C58-4230-B4EE-377CCCD92A9E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5441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1981D44-1F22-42E0-80FB-DC8347A12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759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AF36662-142F-43C4-BB2A-065D1995D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96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E22706A-69CF-4815-96DC-B31E47AD8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2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F81BDFD-C33A-47FB-9BDF-6AB051DB5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3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8DAE3D4-7351-4354-B3A2-E427EBCB5C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182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Лобановская Зинаида Михайловна</dc:creator>
  <cp:lastModifiedBy>Демидович Юлия Николаевна</cp:lastModifiedBy>
  <cp:revision>1</cp:revision>
  <dcterms:created xsi:type="dcterms:W3CDTF">2025-09-26T09:33:02Z</dcterms:created>
  <dcterms:modified xsi:type="dcterms:W3CDTF">2025-09-26T10:53:31Z</dcterms:modified>
</cp:coreProperties>
</file>