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DED0D6-9DA0-4A62-9A20-10AF41649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C3AB9B7-C2CA-44B2-ACE3-BC0712CDE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C23CFF-F53B-497C-A545-20B42202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ED64-BE24-4D0F-A5BB-EC0E22E86749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A7FC4A-BA47-4554-ADF2-BAD1EF8F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11057A-FF96-4626-BE8E-C57A4E8B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5C07-A7C5-4557-B81E-CF0A8B8E26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5225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F155DB-A5D3-419A-AC8D-B0D404BE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8C986C-60BF-4B80-90DC-10FA0CAB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0A40D3-5841-409B-806B-A277ECF7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ED64-BE24-4D0F-A5BB-EC0E22E86749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0AAA74-E5B8-4A1A-9EC1-806AC8A4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E10921-3235-4DF6-9852-9F977428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5C07-A7C5-4557-B81E-CF0A8B8E26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0170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0134B5E-F404-4BBF-B50B-5E7180B1F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81840D-B210-4A33-912C-F1CA6C4F3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21902B-1E54-4013-AD9A-D7008D16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ED64-BE24-4D0F-A5BB-EC0E22E86749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B91EBF-FAFE-45C2-A9A5-12B99DC6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0EB31A-A8C1-408B-AC15-81D6AD33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5C07-A7C5-4557-B81E-CF0A8B8E26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7935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70D2B-73BF-4915-8EA3-5E188058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35B9B7-F58A-48DB-ACA0-92FEC3F69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76405E-A82E-4CE4-A976-0E0A12C7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ED64-BE24-4D0F-A5BB-EC0E22E86749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1C8273-B7BD-4F10-BB0C-238746EDE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9499BE-7AA5-49C4-9C53-4084F4E4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5C07-A7C5-4557-B81E-CF0A8B8E26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4514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4F51B6-E572-4949-8C1C-DB8BEAB9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AA3E29-0F0F-4911-9AE4-9EEF6AA45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AD8014-02AA-48E3-A44E-F4BA48B5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ED64-BE24-4D0F-A5BB-EC0E22E86749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E62B0D-737B-464A-A75B-DB4B7D79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120687-32A4-4CB8-A5A5-DCF21B24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5C07-A7C5-4557-B81E-CF0A8B8E26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0071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E0B8B1-2B34-4F94-9E21-FDA89DF9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9BCB1C-4130-4C82-9A94-C72650699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6506D74-528B-4211-9F5B-D15949682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5CC0D4-4360-48D1-BC0B-80F4FA629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ED64-BE24-4D0F-A5BB-EC0E22E86749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1BA25E-2A93-4F79-B85C-29B1C694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FFFBBE-6866-45D7-B251-6845130C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5C07-A7C5-4557-B81E-CF0A8B8E26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7572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4DD01C-75CB-4711-9117-18D2ABF5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EC2CD5-0E0D-456C-8C5B-6A4651EA3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BAE0F6A-C1DE-410E-A509-1081D9805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B2E4088-9685-46C2-865E-0291FD288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7F78920-5183-4EE3-9306-54FB21B79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1916BD2-2C52-49F1-9C08-B9A2B601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ED64-BE24-4D0F-A5BB-EC0E22E86749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7C5C598-7007-4C74-9E9C-E85AB4BB0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A54BDDD-C673-4713-9DB7-8964D637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5C07-A7C5-4557-B81E-CF0A8B8E26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4713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FC0DD6-9883-4E75-8040-097CC5B4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B32F789-C627-47EB-BB2A-0C860534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ED64-BE24-4D0F-A5BB-EC0E22E86749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6A01094-9F27-40CE-90D5-2AE8E532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4B39335-E728-47F1-A845-EAF28E1A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5C07-A7C5-4557-B81E-CF0A8B8E26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1034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C45A6DF-28B9-473D-89A9-0CBDF749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ED64-BE24-4D0F-A5BB-EC0E22E86749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D280642-1C11-4CE1-9025-A4801017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AAF797C-90C6-4CD0-BA41-DBDC97A5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5C07-A7C5-4557-B81E-CF0A8B8E26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5775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03FA29-A550-4F9C-8D87-177D036D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F8B69A-1C13-4CC5-91A6-F4C3F06CF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B770DD-6FDE-483D-A2C1-29A1BA8A1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CFE06E-5B7B-4ED9-8458-5DEFD2BE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ED64-BE24-4D0F-A5BB-EC0E22E86749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3E5D5D-6B3F-4833-BC0A-F5FE20D3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2F38F6-A288-49CB-9361-013E61A5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5C07-A7C5-4557-B81E-CF0A8B8E26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2678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1BF48-B59B-439F-B947-D7A63E01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3584E1A-74A3-4C79-A468-7D5A23CEB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D4B68BC-F526-4714-B730-39092A2C4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2095D6-59C6-4E3D-9B96-959571F4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ED64-BE24-4D0F-A5BB-EC0E22E86749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548FB5-A183-4FD9-80EF-D7618D67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0714EA-509C-4E1D-875A-226205ED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5C07-A7C5-4557-B81E-CF0A8B8E26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5719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1D269C-50A2-40C6-B896-C4B862DB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BC683B-A712-45A6-BABE-B7F1A5556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8CE441-7278-471E-A255-7E083D83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1ED64-BE24-4D0F-A5BB-EC0E22E86749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226E95-149D-451B-978D-13725C493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12663F-9FD4-4216-AFC6-89DCE8EDA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5C07-A7C5-4557-B81E-CF0A8B8E26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2687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491557-DA5F-4C89-82B2-18FEC7308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290" y="0"/>
            <a:ext cx="12820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9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382A16-A781-4030-982D-6C61E258A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13"/>
            <a:ext cx="11032222" cy="652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9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AA6944-A95F-4A1E-B133-C4695FFA8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3" y="85220"/>
            <a:ext cx="11752976" cy="6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3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129581C-6982-4BAC-8171-48B7F469AF7D}"/>
              </a:ext>
            </a:extLst>
          </p:cNvPr>
          <p:cNvSpPr/>
          <p:nvPr/>
        </p:nvSpPr>
        <p:spPr>
          <a:xfrm>
            <a:off x="7029974" y="1719743"/>
            <a:ext cx="1367406" cy="310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CF97BA-2156-4217-910C-02F78E7D5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45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Лобановская Зинаида Михайловна</dc:creator>
  <cp:lastModifiedBy>Демидович Юлия Николаевна</cp:lastModifiedBy>
  <cp:revision>4</cp:revision>
  <dcterms:created xsi:type="dcterms:W3CDTF">2025-09-25T05:47:55Z</dcterms:created>
  <dcterms:modified xsi:type="dcterms:W3CDTF">2025-09-26T10:53:46Z</dcterms:modified>
</cp:coreProperties>
</file>