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.jpg" ContentType="image/jpeg"/>
  <Override PartName="/ppt/media/image3.jpg" ContentType="image/jpeg"/>
  <Override PartName="/ppt/media/image4.jpg" ContentType="image/jpeg"/>
  <Override PartName="/ppt/media/image5.jpg" ContentType="image/jpeg"/>
  <Override PartName="/ppt/media/image6.jpg" ContentType="image/jpeg"/>
  <Override PartName="/ppt/media/image7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B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9DA9C4-2D95-4C7F-82EC-C06F4E2A75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4AEF88A-4128-4D87-B80F-6E133FBA8E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2AA5D39-8335-4835-9663-29BE7AE23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75A91-4455-4C2A-9260-E4A1803290A8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CBDA06E-CE47-49F9-8B69-475F10489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DC6FCA9-B45B-4C0E-9FDE-7BE97ACFF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3FCFD-7CC8-444B-B3FA-66CBFD416742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097616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A5C130-BE53-4FCA-AF70-D2EF27C4F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2A21C61-F06E-46A7-965B-8DE3A2CBE3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46382B-5CDD-4215-80D4-CD52E8EC7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75A91-4455-4C2A-9260-E4A1803290A8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F99505C-53D7-47C0-BB23-8095B0D80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97B002E-9C2D-4817-85FE-C2937AF2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3FCFD-7CC8-444B-B3FA-66CBFD416742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551245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7E7303C-D46D-41AE-BDA4-582C6093E5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BF7F3B6-AB0A-489A-BC88-CD04D8A123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4556094-A118-426B-96F8-328B88A97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75A91-4455-4C2A-9260-E4A1803290A8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A2CF1DC-EC6D-4D49-9127-2D34A4BCC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9781905-2CD2-466C-86A8-04441802A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3FCFD-7CC8-444B-B3FA-66CBFD416742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202997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F8444B-B642-4379-9083-E86F67FD8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0FD5E63-10F0-46E9-802C-47B0A1FC4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2F0A7E2-6098-4CC7-BE58-DC0307C9B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75A91-4455-4C2A-9260-E4A1803290A8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63FE302-F4DF-4025-B66D-113E50F7B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BC73415-6ACA-4FFB-B3CF-22182DF04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3FCFD-7CC8-444B-B3FA-66CBFD416742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694136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61901C-7551-44C9-B0AE-74937297B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929BD78-FA04-402C-BF30-A6C5060FB4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73EFBC5-79B9-4869-B2C1-C870E1FC4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75A91-4455-4C2A-9260-E4A1803290A8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3D53530-4BC1-4B80-B488-BA904B8F0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71B156-3C4F-4B8E-97A1-042DD9E14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3FCFD-7CC8-444B-B3FA-66CBFD416742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981359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699167-DE5B-4EAD-B0AC-3A75D776B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861CD5C-ECD4-4178-998F-E846520F54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E123A64-25EA-41A4-A6AF-9AF605606C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7B5DA62-7B77-463C-9FD0-A76CB11D5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75A91-4455-4C2A-9260-E4A1803290A8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DFCDC84-6FC4-49C7-BE4B-DD9C72443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38BFFBB-016C-49A1-BFAC-E971E7C9C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3FCFD-7CC8-444B-B3FA-66CBFD416742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636587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B330B9-F5C3-4308-A52F-A4FB59753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22D6498-2CF7-4F4D-A0EF-B8A346018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895AB28-4F27-4518-85FF-C9DE1526D5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DB160C2-2D15-43C7-B722-F3DAC63ADC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FB4A60F-D9AB-4FFF-A6C8-92BDA46CE0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C162A1A-6913-4AF9-9770-1BDD068D8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75A91-4455-4C2A-9260-E4A1803290A8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3EBF7C4-81EF-4EE8-BA33-1899C9EF7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4CFB7E1-E4E3-4E39-BAD3-13E901A72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3FCFD-7CC8-444B-B3FA-66CBFD416742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048190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D5175A-DEB9-4EB9-966F-5EC1C9076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DD4B071-63C3-4709-AC01-E46024340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75A91-4455-4C2A-9260-E4A1803290A8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A580C12-29CF-4D02-A6FE-1E938F255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2D9EF96-2A0B-4007-ABAA-D495A7A53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3FCFD-7CC8-444B-B3FA-66CBFD416742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630741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E3C4802-0839-4F07-86F3-6EEEF4E07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75A91-4455-4C2A-9260-E4A1803290A8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2D8C29F6-3CD2-440B-B6AF-69FC8A182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1FCCDA1-F40D-40C6-823A-60DFDE086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3FCFD-7CC8-444B-B3FA-66CBFD416742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12311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04EFDB-12CD-4D86-B34B-C5A6C74C0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6076C49-BDF3-4028-BAFD-C5241B877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33AE4B2-FEB5-459A-BA9F-085780630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566C3F0-5169-4C72-886F-73C597BD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75A91-4455-4C2A-9260-E4A1803290A8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0E9C29E-4741-44C9-BB3A-87258E72B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64A87D8-E226-462B-8D64-BDD4523A9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3FCFD-7CC8-444B-B3FA-66CBFD416742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874635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515502-0D86-4F63-A898-4BE4F2DEE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C291262-F41A-43BE-B2E8-AB8E489945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BY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C2B4C29-BC0F-46CC-85CF-922750F9A9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45C4E2E-A0C5-445A-BC1C-88468A52E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75A91-4455-4C2A-9260-E4A1803290A8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19229F6-4F9D-4CCD-B693-D0A81C163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CEEF4A1-DD33-4560-9B2D-84021242D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3FCFD-7CC8-444B-B3FA-66CBFD416742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546503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A40215-3452-4507-82D7-7C64A674C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03B62E9-2C8B-433F-93B4-9F662C1905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766E3A-D5E9-45FC-A40B-8C78E627C2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75A91-4455-4C2A-9260-E4A1803290A8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0DF47A-7869-4C7C-92FC-853DB0877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D03BE5D-D66F-4536-AFFB-EC4A1DA3C0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3FCFD-7CC8-444B-B3FA-66CBFD416742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47990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B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1CCF503-CC81-473C-BC1F-555BBDB71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ABBB56D-F13A-4328-BDC9-171D7E3DBB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001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BC6778E-6EE3-4627-86F7-5BF3328EB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706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34F2165-51B6-4758-A3A5-EDED133385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205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2E06A71-5054-45B5-9915-07223B216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669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1166ADD-3DA5-45C4-AF1C-AB18ECF2D0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796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6041C6A-5E3C-4EEC-993E-A637C7E1B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900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Лобановская Зинаида Михайловна</dc:creator>
  <cp:lastModifiedBy>Демидович Юлия Николаевна</cp:lastModifiedBy>
  <cp:revision>2</cp:revision>
  <dcterms:created xsi:type="dcterms:W3CDTF">2025-09-25T13:59:03Z</dcterms:created>
  <dcterms:modified xsi:type="dcterms:W3CDTF">2025-09-26T10:52:51Z</dcterms:modified>
</cp:coreProperties>
</file>