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DED0D6-9DA0-4A62-9A20-10AF41649F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C3AB9B7-C2CA-44B2-ACE3-BC0712CDE2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5C23CFF-F53B-497C-A545-20B422027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ED64-BE24-4D0F-A5BB-EC0E22E86749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A7FC4A-BA47-4554-ADF2-BAD1EF8F4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311057A-FF96-4626-BE8E-C57A4E8B2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5C07-A7C5-4557-B81E-CF0A8B8E261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952256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F155DB-A5D3-419A-AC8D-B0D404BE8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A8C986C-60BF-4B80-90DC-10FA0CAB7F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70A40D3-5841-409B-806B-A277ECF74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ED64-BE24-4D0F-A5BB-EC0E22E86749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50AAA74-E5B8-4A1A-9EC1-806AC8A41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8E10921-3235-4DF6-9852-9F977428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5C07-A7C5-4557-B81E-CF0A8B8E261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60170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0134B5E-F404-4BBF-B50B-5E7180B1FB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781840D-B210-4A33-912C-F1CA6C4F3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21902B-1E54-4013-AD9A-D7008D16F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ED64-BE24-4D0F-A5BB-EC0E22E86749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AB91EBF-FAFE-45C2-A9A5-12B99DC61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00EB31A-A8C1-408B-AC15-81D6AD332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5C07-A7C5-4557-B81E-CF0A8B8E261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879353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F70D2B-73BF-4915-8EA3-5E1880585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435B9B7-F58A-48DB-ACA0-92FEC3F69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876405E-A82E-4CE4-A976-0E0A12C73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ED64-BE24-4D0F-A5BB-EC0E22E86749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61C8273-B7BD-4F10-BB0C-238746EDE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49499BE-7AA5-49C4-9C53-4084F4E45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5C07-A7C5-4557-B81E-CF0A8B8E261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445143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4F51B6-E572-4949-8C1C-DB8BEAB92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AA3E29-0F0F-4911-9AE4-9EEF6AA45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9AD8014-02AA-48E3-A44E-F4BA48B59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ED64-BE24-4D0F-A5BB-EC0E22E86749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6E62B0D-737B-464A-A75B-DB4B7D796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D120687-32A4-4CB8-A5A5-DCF21B24E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5C07-A7C5-4557-B81E-CF0A8B8E261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300713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E0B8B1-2B34-4F94-9E21-FDA89DF9C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F9BCB1C-4130-4C82-9A94-C726506997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6506D74-528B-4211-9F5B-D159496821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C5CC0D4-4360-48D1-BC0B-80F4FA629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ED64-BE24-4D0F-A5BB-EC0E22E86749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B1BA25E-2A93-4F79-B85C-29B1C6948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3FFFBBE-6866-45D7-B251-6845130C8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5C07-A7C5-4557-B81E-CF0A8B8E261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27572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4DD01C-75CB-4711-9117-18D2ABF59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3EC2CD5-0E0D-456C-8C5B-6A4651EA3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BAE0F6A-C1DE-410E-A509-1081D98052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B2E4088-9685-46C2-865E-0291FD288C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7F78920-5183-4EE3-9306-54FB21B79C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1916BD2-2C52-49F1-9C08-B9A2B6015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ED64-BE24-4D0F-A5BB-EC0E22E86749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7C5C598-7007-4C74-9E9C-E85AB4BB0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A54BDDD-C673-4713-9DB7-8964D637D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5C07-A7C5-4557-B81E-CF0A8B8E261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847138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FC0DD6-9883-4E75-8040-097CC5B41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B32F789-C627-47EB-BB2A-0C8605341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ED64-BE24-4D0F-A5BB-EC0E22E86749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6A01094-9F27-40CE-90D5-2AE8E5329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4B39335-E728-47F1-A845-EAF28E1A1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5C07-A7C5-4557-B81E-CF0A8B8E261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410346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C45A6DF-28B9-473D-89A9-0CBDF7499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ED64-BE24-4D0F-A5BB-EC0E22E86749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D280642-1C11-4CE1-9025-A48010175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AAF797C-90C6-4CD0-BA41-DBDC97A53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5C07-A7C5-4557-B81E-CF0A8B8E261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457757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03FA29-A550-4F9C-8D87-177D036D0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F8B69A-1C13-4CC5-91A6-F4C3F06CF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2B770DD-6FDE-483D-A2C1-29A1BA8A1E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8CFE06E-5B7B-4ED9-8458-5DEFD2BED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ED64-BE24-4D0F-A5BB-EC0E22E86749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F3E5D5D-6B3F-4833-BC0A-F5FE20D32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02F38F6-A288-49CB-9361-013E61A5B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5C07-A7C5-4557-B81E-CF0A8B8E261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626782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F1BF48-B59B-439F-B947-D7A63E017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3584E1A-74A3-4C79-A468-7D5A23CEBE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D4B68BC-F526-4714-B730-39092A2C4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32095D6-59C6-4E3D-9B96-959571F4B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ED64-BE24-4D0F-A5BB-EC0E22E86749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B548FB5-A183-4FD9-80EF-D7618D67D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50714EA-509C-4E1D-875A-226205ED0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5C07-A7C5-4557-B81E-CF0A8B8E261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757191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1D269C-50A2-40C6-B896-C4B862DB7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6BC683B-A712-45A6-BABE-B7F1A5556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8CE441-7278-471E-A255-7E083D8338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1ED64-BE24-4D0F-A5BB-EC0E22E86749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6226E95-149D-451B-978D-13725C493E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C12663F-9FD4-4216-AFC6-89DCE8EDAF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85C07-A7C5-4557-B81E-CF0A8B8E261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526870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0491557-DA5F-4C89-82B2-18FEC7308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290" y="0"/>
            <a:ext cx="128202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392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B382A16-A781-4030-982D-6C61E258A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513"/>
            <a:ext cx="11032222" cy="652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095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8AA6944-A95F-4A1E-B133-C4695FFA8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03" y="85220"/>
            <a:ext cx="11752976" cy="644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36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129581C-6982-4BAC-8171-48B7F469AF7D}"/>
              </a:ext>
            </a:extLst>
          </p:cNvPr>
          <p:cNvSpPr/>
          <p:nvPr/>
        </p:nvSpPr>
        <p:spPr>
          <a:xfrm>
            <a:off x="7029974" y="1719743"/>
            <a:ext cx="1367406" cy="3103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5CF97BA-2156-4217-910C-02F78E7D5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459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Лобановская Зинаида Михайловна</dc:creator>
  <cp:lastModifiedBy>Демидович Юлия Николаевна</cp:lastModifiedBy>
  <cp:revision>4</cp:revision>
  <dcterms:created xsi:type="dcterms:W3CDTF">2025-09-25T05:47:55Z</dcterms:created>
  <dcterms:modified xsi:type="dcterms:W3CDTF">2025-09-26T10:53:46Z</dcterms:modified>
</cp:coreProperties>
</file>