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ru-B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19A90A8-6FCE-4BC8-9F16-BB9CB93A25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9DE5CC16-E8C7-4371-AD9A-8AB3FD1C62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BY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1ABD5F8-1711-41EC-A3E0-7A9448D450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2D2CD-534E-4577-B7F5-B20B1F21E68D}" type="datetimeFigureOut">
              <a:rPr lang="ru-BY" smtClean="0"/>
              <a:t>26.09.2025</a:t>
            </a:fld>
            <a:endParaRPr lang="ru-BY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608A7E8-0F4D-4EF9-AB62-04624E729E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078C66A-EBA5-4F19-A405-F1EC317AC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1DD38-2A0D-40ED-8EE4-108680B7BD5D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1659628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4DBA352-9248-4072-87CA-2DB5E72C3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730021AF-DD87-4C63-8A1C-F5BE014474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BY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1C7F49F-02D1-4361-A3D6-4B90F1AD69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2D2CD-534E-4577-B7F5-B20B1F21E68D}" type="datetimeFigureOut">
              <a:rPr lang="ru-BY" smtClean="0"/>
              <a:t>26.09.2025</a:t>
            </a:fld>
            <a:endParaRPr lang="ru-BY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A7EB4B1-1042-4B18-A406-3AB10C68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6814D25-3418-42B1-A373-4B3DAF893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1DD38-2A0D-40ED-8EE4-108680B7BD5D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4266519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4AF787B4-6C36-469F-A6AE-627132ADFC9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B0F1B7AD-7AE9-47BE-94D5-A10051B8CB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BY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54AD1ED-92AA-492A-9177-5B88A68220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2D2CD-534E-4577-B7F5-B20B1F21E68D}" type="datetimeFigureOut">
              <a:rPr lang="ru-BY" smtClean="0"/>
              <a:t>26.09.2025</a:t>
            </a:fld>
            <a:endParaRPr lang="ru-BY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A67A061-BF4B-4FCA-9D77-93D0DC8DA3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91E2E55-8189-4855-B173-3C286749A7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1DD38-2A0D-40ED-8EE4-108680B7BD5D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2540801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E0DAEA5-3C09-41F5-ACC5-BB882B4AD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5D99907-6AF7-40CD-ADD7-DAB19553F1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BY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A5CD2FF-43BC-4625-9FE1-66260FEB21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2D2CD-534E-4577-B7F5-B20B1F21E68D}" type="datetimeFigureOut">
              <a:rPr lang="ru-BY" smtClean="0"/>
              <a:t>26.09.2025</a:t>
            </a:fld>
            <a:endParaRPr lang="ru-BY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A7ACA38-1F00-450F-81AB-9B0160364B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9BCB8AF-8F24-43ED-924C-0D7E90DDC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1DD38-2A0D-40ED-8EE4-108680B7BD5D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8746899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CF0FB29-94F8-42C5-A42E-AE14407F1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B757C57-D987-498C-8C14-05129D5720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E4CF166-E8DE-4C2E-833C-6A0580608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2D2CD-534E-4577-B7F5-B20B1F21E68D}" type="datetimeFigureOut">
              <a:rPr lang="ru-BY" smtClean="0"/>
              <a:t>26.09.2025</a:t>
            </a:fld>
            <a:endParaRPr lang="ru-BY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A071C94-D23C-43F9-BA9B-0BB87BD987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9F5C2A5-D55B-4915-866C-0E4CFC7D7E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1DD38-2A0D-40ED-8EE4-108680B7BD5D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725078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D9444F5-11C1-45C0-95A0-61A6C024CF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E5C39FD-DA74-42A1-99E2-9473C2433A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BY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6F777A62-1CF7-48A9-B174-18F49834EC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BY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85A5E70-DC5F-449F-B52F-D878EBACF8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2D2CD-534E-4577-B7F5-B20B1F21E68D}" type="datetimeFigureOut">
              <a:rPr lang="ru-BY" smtClean="0"/>
              <a:t>26.09.2025</a:t>
            </a:fld>
            <a:endParaRPr lang="ru-BY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C23DDC1-D3B5-4945-B5FD-EA7C37AAF6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AF56C659-0A4A-4CBC-A86A-2BC063BBB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1DD38-2A0D-40ED-8EE4-108680B7BD5D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3219316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CE495AD-9727-4B72-9CE2-F6FB464B9C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36291961-41C3-4FF7-9E4C-96274C0A36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151B516B-C670-4AA4-B0D1-B51A11AF4F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BY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EE651E1A-291B-4D55-A5FE-2D1B704341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14F9DC88-82CF-4BE1-B638-11E68E832B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BY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0DBC01DE-0A1B-4AB8-9D11-03030E4683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2D2CD-534E-4577-B7F5-B20B1F21E68D}" type="datetimeFigureOut">
              <a:rPr lang="ru-BY" smtClean="0"/>
              <a:t>26.09.2025</a:t>
            </a:fld>
            <a:endParaRPr lang="ru-BY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F0A41192-8C7E-482B-AF23-50FF0C368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9B03B062-1936-4D6B-84B3-EFC77ABAA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1DD38-2A0D-40ED-8EE4-108680B7BD5D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678438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C77F62B-3297-47D6-A69B-793AECEE4B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C6B69D28-AEF4-47CC-B5FA-8BDEFDEC07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2D2CD-534E-4577-B7F5-B20B1F21E68D}" type="datetimeFigureOut">
              <a:rPr lang="ru-BY" smtClean="0"/>
              <a:t>26.09.2025</a:t>
            </a:fld>
            <a:endParaRPr lang="ru-BY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6EBA8548-2E42-4182-89DC-17C306D3C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60944E1E-8C75-4733-9102-50E21F5387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1DD38-2A0D-40ED-8EE4-108680B7BD5D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35369028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A838EFCB-0136-40F3-9D85-7B3A0F0C1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2D2CD-534E-4577-B7F5-B20B1F21E68D}" type="datetimeFigureOut">
              <a:rPr lang="ru-BY" smtClean="0"/>
              <a:t>26.09.2025</a:t>
            </a:fld>
            <a:endParaRPr lang="ru-BY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A2FEE6B0-99CD-46FB-AC1E-FDF9CD6A1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FDC0521F-8547-460E-8802-D8554F545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1DD38-2A0D-40ED-8EE4-108680B7BD5D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3958282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F3FEF4E-3380-41A3-ACB1-E63D76DE86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1AA4A9B-3337-4D4A-ABD3-217317F1FD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BY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A379F74C-40CF-4570-B8A4-6EEA120C71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723727A-9A6F-4A3F-AB29-1670882334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2D2CD-534E-4577-B7F5-B20B1F21E68D}" type="datetimeFigureOut">
              <a:rPr lang="ru-BY" smtClean="0"/>
              <a:t>26.09.2025</a:t>
            </a:fld>
            <a:endParaRPr lang="ru-BY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851C078-2EBE-40A5-A5B1-D58A1E536F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0A9EEBE9-7BEC-4758-BCCD-1E23DF6B8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1DD38-2A0D-40ED-8EE4-108680B7BD5D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12052922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8AB8717-F5E1-46AB-BD08-A481FA85B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9874FD23-7FE3-4EB6-BDE7-5609659FE9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BY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DC9DB314-02E1-4F09-AC83-F1DA20E936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B4A3AB5A-D0FB-44F5-8FDB-19E7059E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2D2CD-534E-4577-B7F5-B20B1F21E68D}" type="datetimeFigureOut">
              <a:rPr lang="ru-BY" smtClean="0"/>
              <a:t>26.09.2025</a:t>
            </a:fld>
            <a:endParaRPr lang="ru-BY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9731930A-4C8D-491B-9A81-1570921B19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BY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9DDB349-BD68-4CED-A410-5E489D2E1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1DD38-2A0D-40ED-8EE4-108680B7BD5D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1606709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E70E4A1-DD2E-4E95-BF0C-A2E7186FF7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BY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46D8B138-11AC-493C-A816-6482C81DA3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BY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B523764-B497-4289-B1D9-A8EE0A9FA7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F2D2CD-534E-4577-B7F5-B20B1F21E68D}" type="datetimeFigureOut">
              <a:rPr lang="ru-BY" smtClean="0"/>
              <a:t>26.09.2025</a:t>
            </a:fld>
            <a:endParaRPr lang="ru-BY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1EACA42-69BC-4429-B1B9-8C053B6331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BY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7157016-250C-4D98-8F8D-0FBB17B950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21DD38-2A0D-40ED-8EE4-108680B7BD5D}" type="slidenum">
              <a:rPr lang="ru-BY" smtClean="0"/>
              <a:t>‹#›</a:t>
            </a:fld>
            <a:endParaRPr lang="ru-BY"/>
          </a:p>
        </p:txBody>
      </p:sp>
    </p:spTree>
    <p:extLst>
      <p:ext uri="{BB962C8B-B14F-4D97-AF65-F5344CB8AC3E}">
        <p14:creationId xmlns:p14="http://schemas.microsoft.com/office/powerpoint/2010/main" val="4156675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B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F5DA182-F2F5-470E-BBDD-5F909541E5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3513"/>
            <a:ext cx="12191999" cy="6855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7673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7515EF6B-9BB8-4677-9A61-9373BB2AC8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732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142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E17A4893-C19F-48A9-9B2A-AA7CBF30E0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670"/>
            <a:ext cx="12192000" cy="6852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9679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168DFD3-3D6B-48B0-AAA6-10294B92E2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41948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Широкоэкранный</PresentationFormat>
  <Paragraphs>0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Лобановская Зинаида Михайловна</dc:creator>
  <cp:lastModifiedBy>Демидович Юлия Николаевна</cp:lastModifiedBy>
  <cp:revision>1</cp:revision>
  <dcterms:created xsi:type="dcterms:W3CDTF">2025-09-25T13:45:00Z</dcterms:created>
  <dcterms:modified xsi:type="dcterms:W3CDTF">2025-09-26T10:51:57Z</dcterms:modified>
</cp:coreProperties>
</file>